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 Slab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Nunito"/>
      <p:regular r:id="rId29"/>
      <p:bold r:id="rId30"/>
      <p:italic r:id="rId31"/>
      <p:boldItalic r:id="rId32"/>
    </p:embeddedFont>
    <p:embeddedFont>
      <p:font typeface="Maven Pro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lab-bold.fntdata"/><Relationship Id="rId23" Type="http://schemas.openxmlformats.org/officeDocument/2006/relationships/font" Target="fonts/RobotoSlab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6.xml"/><Relationship Id="rId33" Type="http://schemas.openxmlformats.org/officeDocument/2006/relationships/font" Target="fonts/MavenPro-regular.fntdata"/><Relationship Id="rId10" Type="http://schemas.openxmlformats.org/officeDocument/2006/relationships/slide" Target="slides/slide5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MavenPr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89aeaa7e2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89aeaa7e2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8a55bf7e2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8a55bf7e2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8a6c0912ce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8a6c0912ce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8a6c0912c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8a6c0912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8a6c0912c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8a6c0912c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8a6c0912c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8a6c0912c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8a6c0912c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8a6c0912c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8a6c0912ce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8a6c0912c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8a55bf7e2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8a55bf7e2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8a6c0912ce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8a6c0912c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8a6c0912c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8a6c0912c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8a6c0912ce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8a6c0912ce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8a55bf7e2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8a55bf7e2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8a6c0912c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8a6c0912c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89aeaa7e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89aeaa7e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89aeaa7e20_1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89aeaa7e20_1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_1">
  <p:cSld name="TITLE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5" name="Google Shape;27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6" name="Google Shape;27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>
  <p:cSld name="TITLE_AND_BODY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9" name="Google Shape;279;p14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0" name="Google Shape;280;p14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"/>
          <p:cNvSpPr/>
          <p:nvPr/>
        </p:nvSpPr>
        <p:spPr>
          <a:xfrm>
            <a:off x="4931325" y="523625"/>
            <a:ext cx="3720900" cy="37668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5"/>
          <p:cNvSpPr txBox="1"/>
          <p:nvPr>
            <p:ph type="ctrTitle"/>
          </p:nvPr>
        </p:nvSpPr>
        <p:spPr>
          <a:xfrm>
            <a:off x="4863379" y="519150"/>
            <a:ext cx="3856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dk2"/>
                </a:solidFill>
              </a:rPr>
              <a:t>Ironhack Data Analytics Bootcamp</a:t>
            </a:r>
            <a:endParaRPr sz="3300">
              <a:solidFill>
                <a:schemeClr val="dk2"/>
              </a:solidFill>
            </a:endParaRPr>
          </a:p>
        </p:txBody>
      </p:sp>
      <p:pic>
        <p:nvPicPr>
          <p:cNvPr id="288" name="Google Shape;2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2050"/>
            <a:ext cx="4329950" cy="43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5"/>
          <p:cNvSpPr txBox="1"/>
          <p:nvPr/>
        </p:nvSpPr>
        <p:spPr>
          <a:xfrm>
            <a:off x="5804800" y="3359025"/>
            <a:ext cx="22884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15"/>
          <p:cNvSpPr txBox="1"/>
          <p:nvPr>
            <p:ph type="ctrTitle"/>
          </p:nvPr>
        </p:nvSpPr>
        <p:spPr>
          <a:xfrm>
            <a:off x="5020600" y="2709025"/>
            <a:ext cx="3901800" cy="14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300">
                <a:solidFill>
                  <a:schemeClr val="dk2"/>
                </a:solidFill>
              </a:rPr>
              <a:t>Tanya Zanina</a:t>
            </a:r>
            <a:endParaRPr b="0" sz="2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300">
                <a:solidFill>
                  <a:schemeClr val="dk2"/>
                </a:solidFill>
              </a:rPr>
              <a:t>Akshay Panchal</a:t>
            </a:r>
            <a:endParaRPr b="0" sz="2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300">
                <a:solidFill>
                  <a:schemeClr val="dk2"/>
                </a:solidFill>
              </a:rPr>
              <a:t>Clara Balcells</a:t>
            </a:r>
            <a:endParaRPr b="0" sz="23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1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DC5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DC5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DC5FA"/>
              </a:solidFill>
            </a:endParaRPr>
          </a:p>
        </p:txBody>
      </p:sp>
      <p:sp>
        <p:nvSpPr>
          <p:cNvPr id="353" name="Google Shape;353;p24"/>
          <p:cNvSpPr txBox="1"/>
          <p:nvPr>
            <p:ph idx="1" type="body"/>
          </p:nvPr>
        </p:nvSpPr>
        <p:spPr>
          <a:xfrm>
            <a:off x="349624" y="1162075"/>
            <a:ext cx="830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54" name="Google Shape;3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8075" y="-2138652"/>
            <a:ext cx="9962075" cy="747157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4"/>
          <p:cNvSpPr txBox="1"/>
          <p:nvPr/>
        </p:nvSpPr>
        <p:spPr>
          <a:xfrm>
            <a:off x="152150" y="742850"/>
            <a:ext cx="35826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A 100% personalized and unique experience</a:t>
            </a:r>
            <a:endParaRPr b="1" sz="32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5"/>
          <p:cNvSpPr txBox="1"/>
          <p:nvPr>
            <p:ph type="title"/>
          </p:nvPr>
        </p:nvSpPr>
        <p:spPr>
          <a:xfrm>
            <a:off x="-960475" y="1619842"/>
            <a:ext cx="66978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5"/>
          <p:cNvSpPr txBox="1"/>
          <p:nvPr>
            <p:ph idx="2" type="title"/>
          </p:nvPr>
        </p:nvSpPr>
        <p:spPr>
          <a:xfrm>
            <a:off x="349625" y="146550"/>
            <a:ext cx="603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C4125"/>
                </a:solidFill>
              </a:rPr>
              <a:t>How Song Buddy works?</a:t>
            </a:r>
            <a:endParaRPr sz="3600">
              <a:solidFill>
                <a:srgbClr val="CC4125"/>
              </a:solidFill>
            </a:endParaRPr>
          </a:p>
        </p:txBody>
      </p:sp>
      <p:sp>
        <p:nvSpPr>
          <p:cNvPr id="362" name="Google Shape;362;p25"/>
          <p:cNvSpPr/>
          <p:nvPr/>
        </p:nvSpPr>
        <p:spPr>
          <a:xfrm>
            <a:off x="2650081" y="1439038"/>
            <a:ext cx="3111600" cy="2927400"/>
          </a:xfrm>
          <a:prstGeom prst="donut">
            <a:avLst>
              <a:gd fmla="val 16067" name="adj"/>
            </a:avLst>
          </a:prstGeom>
          <a:solidFill>
            <a:srgbClr val="8520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" name="Google Shape;363;p25"/>
          <p:cNvCxnSpPr/>
          <p:nvPr/>
        </p:nvCxnSpPr>
        <p:spPr>
          <a:xfrm rot="10800000">
            <a:off x="4192164" y="4173697"/>
            <a:ext cx="0" cy="530700"/>
          </a:xfrm>
          <a:prstGeom prst="straightConnector1">
            <a:avLst/>
          </a:prstGeom>
          <a:noFill/>
          <a:ln cap="flat" cmpd="sng" w="19050">
            <a:solidFill>
              <a:srgbClr val="0E9453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364" name="Google Shape;364;p25"/>
          <p:cNvSpPr/>
          <p:nvPr/>
        </p:nvSpPr>
        <p:spPr>
          <a:xfrm rot="1710368">
            <a:off x="2579104" y="1327055"/>
            <a:ext cx="3247964" cy="3150621"/>
          </a:xfrm>
          <a:prstGeom prst="blockArc">
            <a:avLst>
              <a:gd fmla="val 14414370" name="adj1"/>
              <a:gd fmla="val 694" name="adj2"/>
              <a:gd fmla="val 9562" name="adj3"/>
            </a:avLst>
          </a:prstGeom>
          <a:solidFill>
            <a:srgbClr val="A61C00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5"/>
          <p:cNvSpPr/>
          <p:nvPr/>
        </p:nvSpPr>
        <p:spPr>
          <a:xfrm flipH="1" rot="-1710368">
            <a:off x="2581747" y="1327055"/>
            <a:ext cx="3247964" cy="3150621"/>
          </a:xfrm>
          <a:prstGeom prst="blockArc">
            <a:avLst>
              <a:gd fmla="val 14348563" name="adj1"/>
              <a:gd fmla="val 21472873" name="adj2"/>
              <a:gd fmla="val 9381" name="adj3"/>
            </a:avLst>
          </a:prstGeom>
          <a:solidFill>
            <a:srgbClr val="A61C00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5"/>
          <p:cNvSpPr/>
          <p:nvPr/>
        </p:nvSpPr>
        <p:spPr>
          <a:xfrm flipH="1" rot="-9090318">
            <a:off x="2580224" y="1325256"/>
            <a:ext cx="3247271" cy="3149737"/>
          </a:xfrm>
          <a:prstGeom prst="blockArc">
            <a:avLst>
              <a:gd fmla="val 14316164" name="adj1"/>
              <a:gd fmla="val 21502663" name="adj2"/>
              <a:gd fmla="val 9415" name="adj3"/>
            </a:avLst>
          </a:prstGeom>
          <a:solidFill>
            <a:srgbClr val="A61C00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5"/>
          <p:cNvSpPr/>
          <p:nvPr/>
        </p:nvSpPr>
        <p:spPr>
          <a:xfrm rot="6422379">
            <a:off x="2684487" y="3369290"/>
            <a:ext cx="420771" cy="443619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25"/>
          <p:cNvGrpSpPr/>
          <p:nvPr/>
        </p:nvGrpSpPr>
        <p:grpSpPr>
          <a:xfrm>
            <a:off x="2065499" y="1127388"/>
            <a:ext cx="3888985" cy="3658465"/>
            <a:chOff x="2820225" y="891450"/>
            <a:chExt cx="3175200" cy="3175200"/>
          </a:xfrm>
        </p:grpSpPr>
        <p:sp>
          <p:nvSpPr>
            <p:cNvPr id="369" name="Google Shape;369;p25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5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25"/>
          <p:cNvGrpSpPr/>
          <p:nvPr/>
        </p:nvGrpSpPr>
        <p:grpSpPr>
          <a:xfrm>
            <a:off x="4688356" y="2882937"/>
            <a:ext cx="1870682" cy="1140448"/>
            <a:chOff x="5130375" y="2422675"/>
            <a:chExt cx="1332300" cy="914700"/>
          </a:xfrm>
        </p:grpSpPr>
        <p:sp>
          <p:nvSpPr>
            <p:cNvPr id="372" name="Google Shape;372;p25"/>
            <p:cNvSpPr/>
            <p:nvPr/>
          </p:nvSpPr>
          <p:spPr>
            <a:xfrm>
              <a:off x="5130375" y="2707675"/>
              <a:ext cx="1332300" cy="6297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Song buddy working behind the scene </a:t>
              </a:r>
              <a:endParaRPr b="1" sz="1700">
                <a:solidFill>
                  <a:srgbClr val="FFFFFF"/>
                </a:solidFill>
              </a:endParaRPr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5130375" y="2422675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2</a:t>
              </a:r>
              <a:endParaRPr b="1" sz="1100">
                <a:solidFill>
                  <a:srgbClr val="FFFFFF"/>
                </a:solidFill>
              </a:endParaRPr>
            </a:p>
          </p:txBody>
        </p:sp>
      </p:grpSp>
      <p:grpSp>
        <p:nvGrpSpPr>
          <p:cNvPr id="374" name="Google Shape;374;p25"/>
          <p:cNvGrpSpPr/>
          <p:nvPr/>
        </p:nvGrpSpPr>
        <p:grpSpPr>
          <a:xfrm>
            <a:off x="3245041" y="1026206"/>
            <a:ext cx="1702013" cy="1233303"/>
            <a:chOff x="3798075" y="709250"/>
            <a:chExt cx="1332300" cy="900615"/>
          </a:xfrm>
        </p:grpSpPr>
        <p:sp>
          <p:nvSpPr>
            <p:cNvPr id="375" name="Google Shape;375;p25"/>
            <p:cNvSpPr/>
            <p:nvPr/>
          </p:nvSpPr>
          <p:spPr>
            <a:xfrm>
              <a:off x="3798075" y="980165"/>
              <a:ext cx="1332300" cy="6297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Input your song 	</a:t>
              </a:r>
              <a:endParaRPr b="1" sz="1700">
                <a:solidFill>
                  <a:srgbClr val="FFFFFF"/>
                </a:solidFill>
              </a:endParaRPr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3798075" y="709250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1</a:t>
              </a:r>
              <a:endParaRPr b="1" sz="1100">
                <a:solidFill>
                  <a:srgbClr val="FFFFFF"/>
                </a:solidFill>
              </a:endParaRPr>
            </a:p>
          </p:txBody>
        </p:sp>
      </p:grpSp>
      <p:grpSp>
        <p:nvGrpSpPr>
          <p:cNvPr id="377" name="Google Shape;377;p25"/>
          <p:cNvGrpSpPr/>
          <p:nvPr/>
        </p:nvGrpSpPr>
        <p:grpSpPr>
          <a:xfrm>
            <a:off x="1521995" y="2982278"/>
            <a:ext cx="1870682" cy="1217906"/>
            <a:chOff x="2465775" y="2448003"/>
            <a:chExt cx="1332300" cy="889372"/>
          </a:xfrm>
        </p:grpSpPr>
        <p:sp>
          <p:nvSpPr>
            <p:cNvPr id="378" name="Google Shape;378;p25"/>
            <p:cNvSpPr/>
            <p:nvPr/>
          </p:nvSpPr>
          <p:spPr>
            <a:xfrm>
              <a:off x="2465775" y="2707675"/>
              <a:ext cx="1332300" cy="6297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Recommending you similar songs </a:t>
              </a:r>
              <a:endParaRPr b="1" sz="1700">
                <a:solidFill>
                  <a:srgbClr val="FFFFFF"/>
                </a:solidFill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2465775" y="2448003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3</a:t>
              </a:r>
              <a:endParaRPr b="1" sz="1000">
                <a:solidFill>
                  <a:srgbClr val="FFFFFF"/>
                </a:solidFill>
              </a:endParaRPr>
            </a:p>
          </p:txBody>
        </p:sp>
      </p:grpSp>
      <p:pic>
        <p:nvPicPr>
          <p:cNvPr id="380" name="Google Shape;380;p25"/>
          <p:cNvPicPr preferRelativeResize="0"/>
          <p:nvPr/>
        </p:nvPicPr>
        <p:blipFill rotWithShape="1">
          <a:blip r:embed="rId3">
            <a:alphaModFix/>
          </a:blip>
          <a:srcRect b="23183" l="0" r="0" t="0"/>
          <a:stretch/>
        </p:blipFill>
        <p:spPr>
          <a:xfrm>
            <a:off x="6299325" y="554487"/>
            <a:ext cx="2478800" cy="1904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6"/>
          <p:cNvPicPr preferRelativeResize="0"/>
          <p:nvPr/>
        </p:nvPicPr>
        <p:blipFill rotWithShape="1">
          <a:blip r:embed="rId3">
            <a:alphaModFix/>
          </a:blip>
          <a:srcRect b="0" l="0" r="0" t="25991"/>
          <a:stretch/>
        </p:blipFill>
        <p:spPr>
          <a:xfrm>
            <a:off x="-34675" y="-56425"/>
            <a:ext cx="9213350" cy="662677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6"/>
          <p:cNvSpPr txBox="1"/>
          <p:nvPr/>
        </p:nvSpPr>
        <p:spPr>
          <a:xfrm>
            <a:off x="169250" y="65825"/>
            <a:ext cx="3582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Me before discovering Song Buddy</a:t>
            </a:r>
            <a:endParaRPr b="1" sz="24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7" name="Google Shape;387;p26"/>
          <p:cNvSpPr txBox="1"/>
          <p:nvPr/>
        </p:nvSpPr>
        <p:spPr>
          <a:xfrm>
            <a:off x="5453800" y="65825"/>
            <a:ext cx="351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Me after discovering Song Buddy</a:t>
            </a:r>
            <a:endParaRPr b="1" sz="24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8325"/>
            <a:ext cx="9318475" cy="66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8"/>
          <p:cNvPicPr preferRelativeResize="0"/>
          <p:nvPr/>
        </p:nvPicPr>
        <p:blipFill rotWithShape="1">
          <a:blip r:embed="rId3">
            <a:alphaModFix/>
          </a:blip>
          <a:srcRect b="-2197" l="0" r="0" t="0"/>
          <a:stretch/>
        </p:blipFill>
        <p:spPr>
          <a:xfrm>
            <a:off x="0" y="0"/>
            <a:ext cx="9144000" cy="52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0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149" y="0"/>
            <a:ext cx="9313300" cy="51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1"/>
          <p:cNvPicPr preferRelativeResize="0"/>
          <p:nvPr/>
        </p:nvPicPr>
        <p:blipFill rotWithShape="1">
          <a:blip r:embed="rId3">
            <a:alphaModFix/>
          </a:blip>
          <a:srcRect b="0" l="0" r="16729" t="0"/>
          <a:stretch/>
        </p:blipFill>
        <p:spPr>
          <a:xfrm>
            <a:off x="-475375" y="-69475"/>
            <a:ext cx="9619375" cy="63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1"/>
          <p:cNvSpPr txBox="1"/>
          <p:nvPr>
            <p:ph idx="2" type="title"/>
          </p:nvPr>
        </p:nvSpPr>
        <p:spPr>
          <a:xfrm>
            <a:off x="4616925" y="106875"/>
            <a:ext cx="4209300" cy="32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>
                <a:solidFill>
                  <a:schemeClr val="lt1"/>
                </a:solidFill>
              </a:rPr>
              <a:t>USE SONG BUDDY!</a:t>
            </a:r>
            <a:endParaRPr sz="5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CC4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>
                <a:solidFill>
                  <a:schemeClr val="lt1"/>
                </a:solidFill>
              </a:rPr>
              <a:t>SEND YOUR BOREDOM AWAY!</a:t>
            </a:r>
            <a:endParaRPr sz="5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6"/>
          <p:cNvSpPr txBox="1"/>
          <p:nvPr>
            <p:ph idx="2" type="title"/>
          </p:nvPr>
        </p:nvSpPr>
        <p:spPr>
          <a:xfrm>
            <a:off x="359075" y="369025"/>
            <a:ext cx="752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CC41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CC41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CC4125"/>
              </a:solidFill>
            </a:endParaRPr>
          </a:p>
        </p:txBody>
      </p:sp>
      <p:pic>
        <p:nvPicPr>
          <p:cNvPr id="297" name="Google Shape;2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25" y="-380407"/>
            <a:ext cx="9144000" cy="685803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6"/>
          <p:cNvSpPr txBox="1"/>
          <p:nvPr/>
        </p:nvSpPr>
        <p:spPr>
          <a:xfrm>
            <a:off x="1816950" y="3206450"/>
            <a:ext cx="55101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Do you recognise yourself in this picture?</a:t>
            </a:r>
            <a:endParaRPr b="1" sz="36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7"/>
          <p:cNvSpPr txBox="1"/>
          <p:nvPr>
            <p:ph idx="2" type="title"/>
          </p:nvPr>
        </p:nvSpPr>
        <p:spPr>
          <a:xfrm>
            <a:off x="4713049" y="2125575"/>
            <a:ext cx="54684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CC4125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CC4125"/>
              </a:solidFill>
            </a:endParaRPr>
          </a:p>
        </p:txBody>
      </p:sp>
      <p:pic>
        <p:nvPicPr>
          <p:cNvPr id="305" name="Google Shape;3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"/>
          <p:cNvSpPr txBox="1"/>
          <p:nvPr/>
        </p:nvSpPr>
        <p:spPr>
          <a:xfrm>
            <a:off x="4306625" y="310300"/>
            <a:ext cx="4410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Maybe in this one?</a:t>
            </a:r>
            <a:endParaRPr b="1" sz="37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2548" y="0"/>
            <a:ext cx="93165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8"/>
          <p:cNvSpPr txBox="1"/>
          <p:nvPr/>
        </p:nvSpPr>
        <p:spPr>
          <a:xfrm>
            <a:off x="141050" y="329125"/>
            <a:ext cx="2162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rPr>
              <a:t>Or this one?</a:t>
            </a:r>
            <a:endParaRPr b="1" sz="3700">
              <a:solidFill>
                <a:srgbClr val="CC412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625" y="-689841"/>
            <a:ext cx="9144000" cy="761994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9"/>
          <p:cNvSpPr txBox="1"/>
          <p:nvPr/>
        </p:nvSpPr>
        <p:spPr>
          <a:xfrm>
            <a:off x="1241200" y="3780050"/>
            <a:ext cx="6760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Are you bored of being bored?</a:t>
            </a:r>
            <a:endParaRPr b="1" sz="34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0"/>
          <p:cNvSpPr txBox="1"/>
          <p:nvPr>
            <p:ph idx="2" type="title"/>
          </p:nvPr>
        </p:nvSpPr>
        <p:spPr>
          <a:xfrm>
            <a:off x="811350" y="279375"/>
            <a:ext cx="752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400">
                <a:solidFill>
                  <a:srgbClr val="CC4125"/>
                </a:solidFill>
              </a:rPr>
              <a:t>How to improve this situation? </a:t>
            </a:r>
            <a:endParaRPr sz="9400">
              <a:solidFill>
                <a:srgbClr val="CC412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1"/>
          <p:cNvSpPr txBox="1"/>
          <p:nvPr>
            <p:ph idx="2" type="title"/>
          </p:nvPr>
        </p:nvSpPr>
        <p:spPr>
          <a:xfrm>
            <a:off x="388950" y="794825"/>
            <a:ext cx="83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CC4125"/>
                </a:solidFill>
              </a:rPr>
              <a:t>We all have at least 15 mins each day of spare time.  </a:t>
            </a:r>
            <a:endParaRPr sz="4800">
              <a:solidFill>
                <a:srgbClr val="CC41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CC4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CC4125"/>
                </a:solidFill>
              </a:rPr>
              <a:t>What can we do with them?</a:t>
            </a:r>
            <a:endParaRPr sz="4800">
              <a:solidFill>
                <a:srgbClr val="CC4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332" name="Google Shape;332;p21"/>
          <p:cNvSpPr txBox="1"/>
          <p:nvPr>
            <p:ph idx="1" type="body"/>
          </p:nvPr>
        </p:nvSpPr>
        <p:spPr>
          <a:xfrm>
            <a:off x="5775501" y="2571750"/>
            <a:ext cx="54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 txBox="1"/>
          <p:nvPr>
            <p:ph idx="2" type="title"/>
          </p:nvPr>
        </p:nvSpPr>
        <p:spPr>
          <a:xfrm>
            <a:off x="349625" y="366850"/>
            <a:ext cx="8144400" cy="10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u="sng">
                <a:solidFill>
                  <a:srgbClr val="CC4125"/>
                </a:solidFill>
              </a:rPr>
              <a:t>Looks like we have a situation !</a:t>
            </a:r>
            <a:endParaRPr sz="3200" u="sng">
              <a:solidFill>
                <a:srgbClr val="CC4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 u="sng">
              <a:solidFill>
                <a:srgbClr val="CC4125"/>
              </a:solidFill>
            </a:endParaRPr>
          </a:p>
        </p:txBody>
      </p:sp>
      <p:sp>
        <p:nvSpPr>
          <p:cNvPr id="338" name="Google Shape;338;p22"/>
          <p:cNvSpPr txBox="1"/>
          <p:nvPr/>
        </p:nvSpPr>
        <p:spPr>
          <a:xfrm>
            <a:off x="4192675" y="1407525"/>
            <a:ext cx="34515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49" lvl="0" marL="179999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s" sz="1700" u="sng">
                <a:latin typeface="Roboto"/>
                <a:ea typeface="Roboto"/>
                <a:cs typeface="Roboto"/>
                <a:sym typeface="Roboto"/>
              </a:rPr>
              <a:t>Customer A</a:t>
            </a:r>
            <a:endParaRPr sz="17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oboto"/>
                <a:ea typeface="Roboto"/>
                <a:cs typeface="Roboto"/>
                <a:sym typeface="Roboto"/>
              </a:rPr>
              <a:t>  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76721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oboto"/>
                <a:ea typeface="Roboto"/>
                <a:cs typeface="Roboto"/>
                <a:sym typeface="Roboto"/>
              </a:rPr>
              <a:t>-Loves Metallica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76721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oboto"/>
                <a:ea typeface="Roboto"/>
                <a:cs typeface="Roboto"/>
                <a:sym typeface="Roboto"/>
              </a:rPr>
              <a:t>-Buys Metallica CD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76721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oboto"/>
                <a:ea typeface="Roboto"/>
                <a:cs typeface="Roboto"/>
                <a:sym typeface="Roboto"/>
              </a:rPr>
              <a:t>-Wants to hear similar songs. -Searches google pages.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76721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oboto"/>
                <a:ea typeface="Roboto"/>
                <a:cs typeface="Roboto"/>
                <a:sym typeface="Roboto"/>
              </a:rPr>
              <a:t>-Ends up with similar music after lot of research. 								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748" y="1367650"/>
            <a:ext cx="2848202" cy="30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/>
          <p:nvPr>
            <p:ph idx="2" type="title"/>
          </p:nvPr>
        </p:nvSpPr>
        <p:spPr>
          <a:xfrm>
            <a:off x="222375" y="366850"/>
            <a:ext cx="8144400" cy="10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u="sng">
                <a:solidFill>
                  <a:srgbClr val="CC4125"/>
                </a:solidFill>
              </a:rPr>
              <a:t>Song Buddy</a:t>
            </a:r>
            <a:r>
              <a:rPr lang="es" sz="3200">
                <a:solidFill>
                  <a:srgbClr val="CC4125"/>
                </a:solidFill>
              </a:rPr>
              <a:t> is all you need !</a:t>
            </a:r>
            <a:endParaRPr sz="3200">
              <a:solidFill>
                <a:srgbClr val="CC4125"/>
              </a:solidFill>
            </a:endParaRPr>
          </a:p>
        </p:txBody>
      </p:sp>
      <p:sp>
        <p:nvSpPr>
          <p:cNvPr id="345" name="Google Shape;345;p23"/>
          <p:cNvSpPr txBox="1"/>
          <p:nvPr>
            <p:ph idx="1" type="body"/>
          </p:nvPr>
        </p:nvSpPr>
        <p:spPr>
          <a:xfrm>
            <a:off x="523950" y="1947875"/>
            <a:ext cx="8096100" cy="27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 </a:t>
            </a:r>
            <a:endParaRPr sz="2600"/>
          </a:p>
        </p:txBody>
      </p:sp>
      <p:sp>
        <p:nvSpPr>
          <p:cNvPr id="346" name="Google Shape;346;p23"/>
          <p:cNvSpPr txBox="1"/>
          <p:nvPr/>
        </p:nvSpPr>
        <p:spPr>
          <a:xfrm>
            <a:off x="4542050" y="1536075"/>
            <a:ext cx="35289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49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s" sz="1700" u="sng">
                <a:latin typeface="Roboto"/>
                <a:ea typeface="Roboto"/>
                <a:cs typeface="Roboto"/>
                <a:sym typeface="Roboto"/>
              </a:rPr>
              <a:t>Customer B</a:t>
            </a:r>
            <a:endParaRPr sz="17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7672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7672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oboto"/>
                <a:ea typeface="Roboto"/>
                <a:cs typeface="Roboto"/>
                <a:sym typeface="Roboto"/>
              </a:rPr>
              <a:t>-Loves Metallica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7672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oboto"/>
                <a:ea typeface="Roboto"/>
                <a:cs typeface="Roboto"/>
                <a:sym typeface="Roboto"/>
              </a:rPr>
              <a:t>-Uses ‘Song Buddy’ which uses it unique processing and suggests him megadeth and Anthrax.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7672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oboto"/>
                <a:ea typeface="Roboto"/>
                <a:cs typeface="Roboto"/>
                <a:sym typeface="Roboto"/>
              </a:rPr>
              <a:t>-Simple and Hassle-free.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oboto"/>
                <a:ea typeface="Roboto"/>
                <a:cs typeface="Roboto"/>
                <a:sym typeface="Roboto"/>
              </a:rPr>
              <a:t>								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7" name="Google Shape;3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850" y="1311100"/>
            <a:ext cx="3175847" cy="34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